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1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7732F2-24FF-4B2B-955D-E6D342375A06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202E50-2191-451D-AE03-CC19B5D9318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2029936"/>
          </a:xfrm>
        </p:spPr>
        <p:txBody>
          <a:bodyPr>
            <a:noAutofit/>
          </a:bodyPr>
          <a:lstStyle/>
          <a:p>
            <a:r>
              <a:rPr lang="el-GR" sz="4800" b="1" dirty="0" smtClean="0"/>
              <a:t>ΚΡΗΤΙΚΑ </a:t>
            </a:r>
            <a:br>
              <a:rPr lang="el-GR" sz="4800" b="1" dirty="0" smtClean="0"/>
            </a:br>
            <a:r>
              <a:rPr lang="el-GR" sz="4800" b="1" dirty="0" smtClean="0"/>
              <a:t>ΜΟΥΣΙΚΑ ΟΡΓΑΝΑ</a:t>
            </a:r>
            <a:endParaRPr lang="el-GR" sz="48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762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2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ΕΠΑΛ ΧΑΝΙΩΝ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68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MARIAN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836712"/>
            <a:ext cx="5389563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14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mpoulgar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44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Violin_1_big_1_nu_59B0D2C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84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ntaoulak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0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organa moysi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908720"/>
            <a:ext cx="581342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ETRAKHS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13"/>
            <a:ext cx="9144000" cy="449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39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neusta_Orga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3" y="853302"/>
            <a:ext cx="5248275" cy="5023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9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fyrohabio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0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1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hq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48264" cy="48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16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toulu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08720"/>
            <a:ext cx="6768753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97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882_mandol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" y="0"/>
            <a:ext cx="8918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5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29450-lyr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196752"/>
            <a:ext cx="3681413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0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age_5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80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kritiki-lyra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363"/>
            <a:ext cx="9144000" cy="486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1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aout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975"/>
            <a:ext cx="9144000" cy="420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163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</TotalTime>
  <Words>4</Words>
  <Application>Microsoft Office PowerPoint</Application>
  <PresentationFormat>Προβολή στην οθόνη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Υψηλή ραπτική</vt:lpstr>
      <vt:lpstr>ΚΡΗΤΙΚΑ  ΜΟΥΣΙΚΑ ΟΡΓΑΝΑ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ΚΡΗΤΙΚΑ  ΜΟΥΣΙΚΑ ΟΡΓΑΝΑ</dc:title>
  <dc:creator>Γιώργος</dc:creator>
  <cp:lastModifiedBy>Γιώργος</cp:lastModifiedBy>
  <cp:revision>2</cp:revision>
  <dcterms:created xsi:type="dcterms:W3CDTF">2016-04-05T16:59:12Z</dcterms:created>
  <dcterms:modified xsi:type="dcterms:W3CDTF">2016-04-05T17:09:21Z</dcterms:modified>
</cp:coreProperties>
</file>